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8" r:id="rId10"/>
    <p:sldId id="264" r:id="rId11"/>
    <p:sldId id="269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695" autoAdjust="0"/>
    <p:restoredTop sz="94592"/>
  </p:normalViewPr>
  <p:slideViewPr>
    <p:cSldViewPr snapToGrid="0" snapToObjects="1">
      <p:cViewPr>
        <p:scale>
          <a:sx n="128" d="100"/>
          <a:sy n="128" d="100"/>
        </p:scale>
        <p:origin x="-840" y="-1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4FBE-066B-6640-B0F4-68621E6C7F9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095A1-A9C3-4F4C-9597-E1E33FA2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65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4FBE-066B-6640-B0F4-68621E6C7F9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095A1-A9C3-4F4C-9597-E1E33FA2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18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4FBE-066B-6640-B0F4-68621E6C7F9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095A1-A9C3-4F4C-9597-E1E33FA2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92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4FBE-066B-6640-B0F4-68621E6C7F9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095A1-A9C3-4F4C-9597-E1E33FA2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16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4FBE-066B-6640-B0F4-68621E6C7F9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095A1-A9C3-4F4C-9597-E1E33FA2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4FBE-066B-6640-B0F4-68621E6C7F9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095A1-A9C3-4F4C-9597-E1E33FA2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89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4FBE-066B-6640-B0F4-68621E6C7F9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095A1-A9C3-4F4C-9597-E1E33FA2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0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4FBE-066B-6640-B0F4-68621E6C7F9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095A1-A9C3-4F4C-9597-E1E33FA2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01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4FBE-066B-6640-B0F4-68621E6C7F9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095A1-A9C3-4F4C-9597-E1E33FA2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63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4FBE-066B-6640-B0F4-68621E6C7F9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095A1-A9C3-4F4C-9597-E1E33FA2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32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4FBE-066B-6640-B0F4-68621E6C7F9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095A1-A9C3-4F4C-9597-E1E33FA2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45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14FBE-066B-6640-B0F4-68621E6C7F9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095A1-A9C3-4F4C-9597-E1E33FA2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6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NACDD" TargetMode="External"/><Relationship Id="rId2" Type="http://schemas.openxmlformats.org/officeDocument/2006/relationships/hyperlink" Target="https://www.facebook.com/NACDD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ddcouncils/?viewAsMember=true" TargetMode="External"/><Relationship Id="rId2" Type="http://schemas.openxmlformats.org/officeDocument/2006/relationships/hyperlink" Target="https://www.instagram.com/nacdd_56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Rrolon-muniz@nacdd.org" TargetMode="External"/><Relationship Id="rId2" Type="http://schemas.openxmlformats.org/officeDocument/2006/relationships/hyperlink" Target="mailto:Rtroutman@nacdd.or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rrolon-muniz@nacdd.org" TargetMode="External"/><Relationship Id="rId2" Type="http://schemas.openxmlformats.org/officeDocument/2006/relationships/hyperlink" Target="mailto:rtroutman@nacdd.org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8922" y="1478623"/>
            <a:ext cx="9829800" cy="2387600"/>
          </a:xfrm>
        </p:spPr>
        <p:txBody>
          <a:bodyPr>
            <a:noAutofit/>
          </a:bodyPr>
          <a:lstStyle/>
          <a:p>
            <a:r>
              <a:rPr lang="es-ES" sz="5000" cap="all" dirty="0"/>
              <a:t>Mes de Concientización de las Discapacidades de Desarrollo:</a:t>
            </a:r>
            <a:br>
              <a:rPr lang="es-ES" sz="5000" cap="all" dirty="0"/>
            </a:br>
            <a:r>
              <a:rPr lang="es-ES" sz="5000" cap="all" dirty="0"/>
              <a:t>Un Mundos de Oportunidades</a:t>
            </a:r>
            <a:endParaRPr lang="en-US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26433"/>
            <a:ext cx="9144000" cy="1655762"/>
          </a:xfrm>
        </p:spPr>
        <p:txBody>
          <a:bodyPr/>
          <a:lstStyle/>
          <a:p>
            <a:pPr algn="l"/>
            <a:r>
              <a:rPr lang="en-US" dirty="0"/>
              <a:t>Robin Troutman, </a:t>
            </a:r>
            <a:r>
              <a:rPr lang="en-US" dirty="0" err="1"/>
              <a:t>Directora</a:t>
            </a:r>
            <a:r>
              <a:rPr lang="en-US" dirty="0"/>
              <a:t> </a:t>
            </a:r>
            <a:r>
              <a:rPr lang="en-US" dirty="0" err="1"/>
              <a:t>Adjunto</a:t>
            </a:r>
            <a:r>
              <a:rPr lang="en-US" dirty="0"/>
              <a:t>, NACDD​</a:t>
            </a:r>
          </a:p>
          <a:p>
            <a:pPr algn="l"/>
            <a:r>
              <a:rPr lang="en-US" dirty="0" err="1"/>
              <a:t>Rafa</a:t>
            </a:r>
            <a:r>
              <a:rPr lang="en-US" dirty="0"/>
              <a:t> Rolon-Muniz, </a:t>
            </a:r>
            <a:r>
              <a:rPr lang="en-US" dirty="0" err="1"/>
              <a:t>Coordinador</a:t>
            </a:r>
            <a:r>
              <a:rPr lang="en-US" dirty="0"/>
              <a:t> de </a:t>
            </a:r>
            <a:r>
              <a:rPr lang="en-US" dirty="0" err="1"/>
              <a:t>Comunicaciones</a:t>
            </a:r>
            <a:r>
              <a:rPr lang="en-US" dirty="0"/>
              <a:t>, NACDD</a:t>
            </a:r>
          </a:p>
        </p:txBody>
      </p:sp>
    </p:spTree>
    <p:extLst>
      <p:ext uri="{BB962C8B-B14F-4D97-AF65-F5344CB8AC3E}">
        <p14:creationId xmlns:p14="http://schemas.microsoft.com/office/powerpoint/2010/main" val="800612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¿</a:t>
            </a:r>
            <a:r>
              <a:rPr lang="en-US" cap="all" dirty="0" err="1"/>
              <a:t>Cómo</a:t>
            </a:r>
            <a:r>
              <a:rPr lang="en-US" cap="all" dirty="0"/>
              <a:t> </a:t>
            </a:r>
            <a:r>
              <a:rPr lang="en-US" cap="all" dirty="0" err="1"/>
              <a:t>puedes</a:t>
            </a:r>
            <a:r>
              <a:rPr lang="en-US" cap="all" dirty="0"/>
              <a:t> </a:t>
            </a:r>
            <a:r>
              <a:rPr lang="en-US" cap="all" dirty="0" err="1"/>
              <a:t>participar</a:t>
            </a:r>
            <a:r>
              <a:rPr lang="en-US" cap="all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Facebook​</a:t>
            </a:r>
          </a:p>
          <a:p>
            <a:pPr lvl="1" fontAlgn="base"/>
            <a:r>
              <a:rPr lang="en-US" dirty="0" err="1"/>
              <a:t>Taguea</a:t>
            </a:r>
            <a:r>
              <a:rPr lang="en-US" dirty="0"/>
              <a:t> a </a:t>
            </a:r>
            <a:r>
              <a:rPr lang="en-US" dirty="0">
                <a:hlinkClick r:id="rId2"/>
              </a:rPr>
              <a:t>National Association of Councils on Developmental Disabilities</a:t>
            </a:r>
            <a:endParaRPr lang="en-US" dirty="0"/>
          </a:p>
          <a:p>
            <a:pPr lvl="1" fontAlgn="base"/>
            <a:r>
              <a:rPr lang="es-ES" dirty="0"/>
              <a:t>Publique fotos, videos o historias sobre lo que está sucediendo en su estado.</a:t>
            </a:r>
            <a:r>
              <a:rPr lang="en-US" dirty="0"/>
              <a:t>​</a:t>
            </a:r>
          </a:p>
          <a:p>
            <a:pPr lvl="1" fontAlgn="base"/>
            <a:r>
              <a:rPr lang="es-ES" dirty="0"/>
              <a:t>Comparta publicaciones de otras personas y páginas</a:t>
            </a:r>
            <a:endParaRPr lang="en-US" dirty="0"/>
          </a:p>
          <a:p>
            <a:pPr lvl="1" fontAlgn="base"/>
            <a:r>
              <a:rPr lang="es-ES" dirty="0"/>
              <a:t>Utilice el </a:t>
            </a:r>
            <a:r>
              <a:rPr lang="es-ES" i="1" dirty="0"/>
              <a:t>hashtag</a:t>
            </a:r>
            <a:r>
              <a:rPr lang="es-ES" dirty="0"/>
              <a:t> #DDawareness2024</a:t>
            </a:r>
            <a:r>
              <a:rPr lang="en-US" dirty="0"/>
              <a:t>, #DDAM2024, or #NewOpportunities</a:t>
            </a:r>
          </a:p>
          <a:p>
            <a:pPr fontAlgn="base"/>
            <a:r>
              <a:rPr lang="en-US" dirty="0"/>
              <a:t>Twitter​</a:t>
            </a:r>
          </a:p>
          <a:p>
            <a:pPr lvl="1" fontAlgn="base"/>
            <a:r>
              <a:rPr lang="es-ES" dirty="0"/>
              <a:t>Comparte fotos y videos</a:t>
            </a:r>
            <a:r>
              <a:rPr lang="en-US" dirty="0"/>
              <a:t>​</a:t>
            </a:r>
          </a:p>
          <a:p>
            <a:pPr lvl="1" fontAlgn="base"/>
            <a:r>
              <a:rPr lang="es-ES" dirty="0" err="1"/>
              <a:t>Retuitear</a:t>
            </a:r>
            <a:r>
              <a:rPr lang="es-ES" dirty="0"/>
              <a:t> a </a:t>
            </a:r>
            <a:r>
              <a:rPr lang="es-ES" dirty="0">
                <a:hlinkClick r:id="rId3"/>
              </a:rPr>
              <a:t>@NACDD</a:t>
            </a:r>
            <a:r>
              <a:rPr lang="en-US" dirty="0">
                <a:hlinkClick r:id="rId3"/>
              </a:rPr>
              <a:t>​</a:t>
            </a:r>
            <a:endParaRPr lang="en-US" dirty="0"/>
          </a:p>
          <a:p>
            <a:pPr lvl="1" fontAlgn="base"/>
            <a:r>
              <a:rPr lang="es-ES" dirty="0"/>
              <a:t>Usar el </a:t>
            </a:r>
            <a:r>
              <a:rPr lang="es-ES" i="1" dirty="0"/>
              <a:t>hashtag</a:t>
            </a:r>
            <a:r>
              <a:rPr lang="es-ES" dirty="0"/>
              <a:t> #DDawareness202</a:t>
            </a:r>
            <a:r>
              <a:rPr lang="en-US" dirty="0"/>
              <a:t>4, #DDAM2024, or #NewOpportunities</a:t>
            </a:r>
          </a:p>
          <a:p>
            <a:pPr lvl="1" fontAlgn="base"/>
            <a:r>
              <a:rPr lang="es-ES" dirty="0"/>
              <a:t>Compartir materiales de otras organizaciones en tu estado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06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B9A85-0B24-3BB7-FEAF-5E8D043AA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A0C45-DC5F-866A-7811-18E24A075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¿</a:t>
            </a:r>
            <a:r>
              <a:rPr lang="en-US" cap="all" dirty="0" err="1"/>
              <a:t>Cómo</a:t>
            </a:r>
            <a:r>
              <a:rPr lang="en-US" cap="all" dirty="0"/>
              <a:t> </a:t>
            </a:r>
            <a:r>
              <a:rPr lang="en-US" cap="all" dirty="0" err="1"/>
              <a:t>puedes</a:t>
            </a:r>
            <a:r>
              <a:rPr lang="en-US" cap="all" dirty="0"/>
              <a:t> </a:t>
            </a:r>
            <a:r>
              <a:rPr lang="en-US" cap="all" dirty="0" err="1"/>
              <a:t>participar</a:t>
            </a:r>
            <a:r>
              <a:rPr lang="en-US" cap="all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436D1-AE89-18BB-A51E-60A94E81A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Instagram</a:t>
            </a:r>
          </a:p>
          <a:p>
            <a:pPr lvl="1" fontAlgn="base"/>
            <a:r>
              <a:rPr lang="en-US" dirty="0" err="1"/>
              <a:t>Taguea</a:t>
            </a:r>
            <a:r>
              <a:rPr lang="en-US" dirty="0"/>
              <a:t> a </a:t>
            </a:r>
            <a:r>
              <a:rPr lang="en-US" dirty="0">
                <a:hlinkClick r:id="rId2"/>
              </a:rPr>
              <a:t>@nacdd_56</a:t>
            </a:r>
            <a:endParaRPr lang="en-US" dirty="0"/>
          </a:p>
          <a:p>
            <a:pPr lvl="1" fontAlgn="base"/>
            <a:r>
              <a:rPr lang="es-ES" dirty="0"/>
              <a:t>Publique fotos, videos o historias sobre lo que está sucediendo en su estado.</a:t>
            </a:r>
            <a:r>
              <a:rPr lang="en-US" dirty="0"/>
              <a:t>​</a:t>
            </a:r>
          </a:p>
          <a:p>
            <a:pPr lvl="1" fontAlgn="base"/>
            <a:r>
              <a:rPr lang="es-ES" dirty="0"/>
              <a:t>Comparta publicaciones de otras personas y páginas</a:t>
            </a:r>
            <a:endParaRPr lang="en-US" dirty="0"/>
          </a:p>
          <a:p>
            <a:pPr lvl="1" fontAlgn="base"/>
            <a:r>
              <a:rPr lang="es-ES" dirty="0"/>
              <a:t>Utilice el </a:t>
            </a:r>
            <a:r>
              <a:rPr lang="es-ES" i="1" dirty="0"/>
              <a:t>hashtag</a:t>
            </a:r>
            <a:r>
              <a:rPr lang="es-ES" dirty="0"/>
              <a:t> #DDawareness2024</a:t>
            </a:r>
            <a:r>
              <a:rPr lang="en-US" dirty="0"/>
              <a:t>, #DDAM2024, or #NewOpportunities</a:t>
            </a:r>
          </a:p>
          <a:p>
            <a:pPr fontAlgn="base"/>
            <a:r>
              <a:rPr lang="en-US" dirty="0"/>
              <a:t>LinkedIn</a:t>
            </a:r>
          </a:p>
          <a:p>
            <a:pPr lvl="1" fontAlgn="base"/>
            <a:r>
              <a:rPr lang="en-US" dirty="0" err="1"/>
              <a:t>Taguea</a:t>
            </a:r>
            <a:r>
              <a:rPr lang="en-US" dirty="0"/>
              <a:t> a </a:t>
            </a:r>
            <a:r>
              <a:rPr lang="en-US" dirty="0">
                <a:hlinkClick r:id="rId3"/>
              </a:rPr>
              <a:t>National Association of Councils on Developmental Disabilities</a:t>
            </a:r>
            <a:endParaRPr lang="en-US" dirty="0"/>
          </a:p>
          <a:p>
            <a:pPr lvl="1" fontAlgn="base"/>
            <a:r>
              <a:rPr lang="es-ES" dirty="0"/>
              <a:t>Publique fotos, videos o historias sobre lo que está sucediendo en su estado.</a:t>
            </a:r>
            <a:r>
              <a:rPr lang="en-US" dirty="0"/>
              <a:t>​</a:t>
            </a:r>
          </a:p>
          <a:p>
            <a:pPr lvl="1" fontAlgn="base"/>
            <a:r>
              <a:rPr lang="es-ES" dirty="0"/>
              <a:t>Comparta publicaciones de otras personas y páginas</a:t>
            </a:r>
            <a:endParaRPr lang="en-US" dirty="0"/>
          </a:p>
          <a:p>
            <a:pPr lvl="1" fontAlgn="base"/>
            <a:r>
              <a:rPr lang="es-ES" dirty="0"/>
              <a:t>Utilice el </a:t>
            </a:r>
            <a:r>
              <a:rPr lang="es-ES" i="1" dirty="0"/>
              <a:t>hashtag</a:t>
            </a:r>
            <a:r>
              <a:rPr lang="es-ES" dirty="0"/>
              <a:t> #DDawareness2024</a:t>
            </a:r>
            <a:r>
              <a:rPr lang="en-US" dirty="0"/>
              <a:t>, #DDAM2024, or #NewOpportunities</a:t>
            </a:r>
          </a:p>
        </p:txBody>
      </p:sp>
    </p:spTree>
    <p:extLst>
      <p:ext uri="{BB962C8B-B14F-4D97-AF65-F5344CB8AC3E}">
        <p14:creationId xmlns:p14="http://schemas.microsoft.com/office/powerpoint/2010/main" val="2371178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err="1"/>
              <a:t>Otras</a:t>
            </a:r>
            <a:r>
              <a:rPr lang="en-US" cap="all" dirty="0"/>
              <a:t> </a:t>
            </a:r>
            <a:r>
              <a:rPr lang="en-US" cap="all" dirty="0" err="1"/>
              <a:t>Maneras</a:t>
            </a:r>
            <a:r>
              <a:rPr lang="en-US" cap="all" dirty="0"/>
              <a:t> de </a:t>
            </a:r>
            <a:r>
              <a:rPr lang="en-US" cap="all" dirty="0" err="1"/>
              <a:t>participar</a:t>
            </a:r>
            <a:r>
              <a:rPr lang="en-US" dirty="0"/>
              <a:t>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s-ES" dirty="0"/>
              <a:t>¡Envía tus recursos a NACDD!</a:t>
            </a:r>
            <a:r>
              <a:rPr lang="en-US" dirty="0"/>
              <a:t>​</a:t>
            </a:r>
          </a:p>
          <a:p>
            <a:pPr lvl="1" fontAlgn="base"/>
            <a:r>
              <a:rPr lang="es-ES" dirty="0"/>
              <a:t>¡Queremos mostrar el increíble trabajo que estás haciendo, tu familia, tu Consejo, tu estado o tu organización!</a:t>
            </a:r>
            <a:r>
              <a:rPr lang="en-US" dirty="0"/>
              <a:t>​</a:t>
            </a:r>
          </a:p>
          <a:p>
            <a:pPr lvl="1" fontAlgn="base"/>
            <a:r>
              <a:rPr lang="es-ES" dirty="0"/>
              <a:t>¡Envíenos tus recursos para que podamos compartirlos con todos los demás!</a:t>
            </a:r>
            <a:r>
              <a:rPr lang="en-US" dirty="0"/>
              <a:t>​</a:t>
            </a:r>
          </a:p>
          <a:p>
            <a:pPr lvl="1" fontAlgn="base"/>
            <a:r>
              <a:rPr lang="es-ES" dirty="0"/>
              <a:t>¡Los recursos pueden incluir publicaciones en blogs, estudios, información sobre educación, vida en la comunidad, familias, salud / atención médica, videos, imágenes o cualquier otra cosa que consideres un recurso útil para otros!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41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cap="all" dirty="0"/>
              <a:t>¿Qué puedes hacer si no utilizas las redes sociales? 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s-ES" dirty="0"/>
              <a:t>Envía un correo electrónico a tu consejo o a NACDD.</a:t>
            </a:r>
            <a:r>
              <a:rPr lang="en-US" dirty="0"/>
              <a:t>​</a:t>
            </a:r>
          </a:p>
          <a:p>
            <a:pPr lvl="1" fontAlgn="base"/>
            <a:r>
              <a:rPr lang="en-US" dirty="0">
                <a:hlinkClick r:id="rId2"/>
              </a:rPr>
              <a:t>Rtroutman@nacdd.org</a:t>
            </a:r>
            <a:endParaRPr lang="en-US" dirty="0"/>
          </a:p>
          <a:p>
            <a:pPr lvl="1" fontAlgn="base"/>
            <a:r>
              <a:rPr lang="en-US" dirty="0">
                <a:hlinkClick r:id="rId3"/>
              </a:rPr>
              <a:t>Rrolon-muniz@nacdd.org</a:t>
            </a:r>
            <a:r>
              <a:rPr lang="en-US" dirty="0"/>
              <a:t> </a:t>
            </a:r>
          </a:p>
          <a:p>
            <a:pPr marL="228600" lvl="1" fontAlgn="base">
              <a:spcBef>
                <a:spcPts val="1000"/>
              </a:spcBef>
            </a:pPr>
            <a:r>
              <a:rPr lang="es-ES" dirty="0"/>
              <a:t>Motiva a otros a compartir contenido en sus redes social y que ellos usen los hashtags #DDawareness2024</a:t>
            </a:r>
            <a:r>
              <a:rPr lang="en-US" dirty="0"/>
              <a:t>, #DDAM2024, or #NewOpportunities</a:t>
            </a:r>
          </a:p>
        </p:txBody>
      </p:sp>
    </p:spTree>
    <p:extLst>
      <p:ext uri="{BB962C8B-B14F-4D97-AF65-F5344CB8AC3E}">
        <p14:creationId xmlns:p14="http://schemas.microsoft.com/office/powerpoint/2010/main" val="2009834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227" y="2612262"/>
            <a:ext cx="10515600" cy="2852737"/>
          </a:xfrm>
        </p:spPr>
        <p:txBody>
          <a:bodyPr>
            <a:noAutofit/>
          </a:bodyPr>
          <a:lstStyle/>
          <a:p>
            <a:pPr algn="ctr" fontAlgn="base"/>
            <a:r>
              <a:rPr lang="es-ES" sz="4000" dirty="0"/>
              <a:t>¡Gracias!</a:t>
            </a:r>
            <a:r>
              <a:rPr lang="en-US" sz="4000" dirty="0"/>
              <a:t>​</a:t>
            </a:r>
            <a:br>
              <a:rPr lang="en-US" sz="4000" dirty="0"/>
            </a:br>
            <a:r>
              <a:rPr lang="es-ES" sz="4000" dirty="0"/>
              <a:t>Si tiene alguna pregunta después de hoy, puede enviar un correo electrónico a </a:t>
            </a:r>
            <a:r>
              <a:rPr lang="es-ES" sz="4000" dirty="0" err="1"/>
              <a:t>Robin</a:t>
            </a:r>
            <a:r>
              <a:rPr lang="es-ES" sz="4000" dirty="0"/>
              <a:t> (</a:t>
            </a:r>
            <a:r>
              <a:rPr lang="es-ES" sz="4000" u="sng" dirty="0">
                <a:hlinkClick r:id="rId2"/>
              </a:rPr>
              <a:t>rtroutman@nacdd.org</a:t>
            </a:r>
            <a:r>
              <a:rPr lang="es-ES" sz="4000" dirty="0"/>
              <a:t>  y/o </a:t>
            </a:r>
            <a:r>
              <a:rPr lang="es-ES" sz="4000"/>
              <a:t>a Rafael </a:t>
            </a:r>
            <a:r>
              <a:rPr lang="es-ES" sz="4000" dirty="0"/>
              <a:t>(</a:t>
            </a:r>
            <a:r>
              <a:rPr lang="es-ES" sz="4000" u="sng" dirty="0">
                <a:hlinkClick r:id="rId3"/>
              </a:rPr>
              <a:t>rrolon-muniz@nacdd.org</a:t>
            </a:r>
            <a:r>
              <a:rPr lang="es-ES" sz="4000" dirty="0"/>
              <a:t>). </a:t>
            </a:r>
            <a:r>
              <a:rPr lang="en-US" sz="4000" dirty="0"/>
              <a:t>​</a:t>
            </a:r>
            <a:br>
              <a:rPr lang="en-US" sz="4000" dirty="0"/>
            </a:br>
            <a:r>
              <a:rPr lang="es-ES" sz="4000" dirty="0"/>
              <a:t>Puede comunicarse con nosotros llamando al 202-506-5813</a:t>
            </a:r>
            <a:endParaRPr lang="en-US" sz="40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0328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err="1"/>
              <a:t>Itinenario</a:t>
            </a:r>
            <a:r>
              <a:rPr lang="en-US" cap="all" dirty="0"/>
              <a:t> de Hoy</a:t>
            </a:r>
            <a:r>
              <a:rPr lang="en-US" dirty="0"/>
              <a:t>​: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s-ES" dirty="0"/>
              <a:t>Concepto de Campaña</a:t>
            </a:r>
            <a:r>
              <a:rPr lang="en-US" dirty="0"/>
              <a:t>​</a:t>
            </a:r>
          </a:p>
          <a:p>
            <a:pPr fontAlgn="base"/>
            <a:r>
              <a:rPr lang="es-ES" dirty="0"/>
              <a:t>Enfoques Semanales</a:t>
            </a:r>
            <a:r>
              <a:rPr lang="en-US" dirty="0"/>
              <a:t>​</a:t>
            </a:r>
          </a:p>
          <a:p>
            <a:pPr fontAlgn="base"/>
            <a:r>
              <a:rPr lang="es-ES" dirty="0"/>
              <a:t>¿Cómo pueden involucrarse?</a:t>
            </a:r>
            <a:r>
              <a:rPr lang="en-US" dirty="0"/>
              <a:t>​</a:t>
            </a:r>
          </a:p>
          <a:p>
            <a:pPr fontAlgn="base"/>
            <a:r>
              <a:rPr lang="es-ES" dirty="0"/>
              <a:t>¿Qué puedes hacer si no utilizas las redes sociales? </a:t>
            </a:r>
            <a:r>
              <a:rPr lang="en-US" dirty="0"/>
              <a:t>​</a:t>
            </a:r>
          </a:p>
          <a:p>
            <a:pPr fontAlgn="base"/>
            <a:r>
              <a:rPr lang="es-ES" dirty="0"/>
              <a:t>Guía de Mensajes</a:t>
            </a:r>
            <a:r>
              <a:rPr lang="en-US" dirty="0"/>
              <a:t>​</a:t>
            </a:r>
          </a:p>
          <a:p>
            <a:pPr fontAlgn="base"/>
            <a:r>
              <a:rPr lang="es-ES" dirty="0"/>
              <a:t>Preguntas</a:t>
            </a:r>
            <a:r>
              <a:rPr lang="en-US" dirty="0"/>
              <a:t>​</a:t>
            </a:r>
          </a:p>
          <a:p>
            <a:pPr fontAlgn="base"/>
            <a:r>
              <a:rPr lang="es-ES" dirty="0"/>
              <a:t>Información de contacto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024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cap="all" dirty="0"/>
              <a:t>Mes de Concientización de las Discapacidades de Desarrollo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s-ES" dirty="0"/>
              <a:t>Marzo es el mes de la Concientización de las Discapacidades del Desarrollo.</a:t>
            </a:r>
            <a:r>
              <a:rPr lang="en-US" dirty="0"/>
              <a:t>​</a:t>
            </a:r>
          </a:p>
          <a:p>
            <a:pPr fontAlgn="base"/>
            <a:r>
              <a:rPr lang="es-ES" dirty="0"/>
              <a:t>Fue proclamado por el presidente Ronald Reagan en el 1987</a:t>
            </a:r>
            <a:r>
              <a:rPr lang="en-US" dirty="0"/>
              <a:t>​</a:t>
            </a:r>
          </a:p>
          <a:p>
            <a:pPr fontAlgn="base"/>
            <a:r>
              <a:rPr lang="es-ES" dirty="0"/>
              <a:t>Destacamos la inclusión, las contribuciones, y la unión </a:t>
            </a:r>
            <a:r>
              <a:rPr lang="en-US" dirty="0"/>
              <a:t>​</a:t>
            </a:r>
          </a:p>
          <a:p>
            <a:pPr fontAlgn="base"/>
            <a:r>
              <a:rPr lang="es-ES" dirty="0"/>
              <a:t>Alcanzamos más allá de nuestras conexiones diarias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827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err="1"/>
              <a:t>Concepto</a:t>
            </a:r>
            <a:r>
              <a:rPr lang="en-US" cap="all" dirty="0"/>
              <a:t> de </a:t>
            </a:r>
            <a:r>
              <a:rPr lang="en-US" cap="all" dirty="0" err="1"/>
              <a:t>Campaña</a:t>
            </a:r>
            <a:r>
              <a:rPr lang="en-US" dirty="0"/>
              <a:t>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s-ES" dirty="0"/>
              <a:t>El enfoque de la campaña es crear conciencia al hacer que las personas con y sin discapacidad compartan sus historias sobre su convivencia.</a:t>
            </a:r>
            <a:r>
              <a:rPr lang="en-US" dirty="0"/>
              <a:t>​</a:t>
            </a:r>
          </a:p>
          <a:p>
            <a:pPr fontAlgn="base"/>
            <a:r>
              <a:rPr lang="es-ES" dirty="0"/>
              <a:t>Los participantes pueden compartir fotos, videos, e historias.</a:t>
            </a:r>
            <a:r>
              <a:rPr lang="en-US" dirty="0"/>
              <a:t>​</a:t>
            </a:r>
          </a:p>
          <a:p>
            <a:pPr fontAlgn="base"/>
            <a:r>
              <a:rPr lang="es-ES" dirty="0"/>
              <a:t>Se compartirán recursos sobre temas como la educación, el empleo, la vida en comunidad, la accesibilidad y la inclusión.</a:t>
            </a:r>
            <a:r>
              <a:rPr lang="en-US" dirty="0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799334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cap="all" dirty="0"/>
              <a:t>Antes de comenzar la Campaña</a:t>
            </a:r>
            <a:r>
              <a:rPr lang="en-US" dirty="0"/>
              <a:t>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​</a:t>
            </a:r>
            <a:r>
              <a:rPr lang="es-ES" dirty="0"/>
              <a:t>Decide qué quieres compartir y cómo quieres compartirlo</a:t>
            </a:r>
            <a:r>
              <a:rPr lang="en-US" dirty="0"/>
              <a:t>​</a:t>
            </a:r>
          </a:p>
          <a:p>
            <a:pPr fontAlgn="base"/>
            <a:r>
              <a:rPr lang="es-ES" dirty="0"/>
              <a:t>¡Riega la voz!</a:t>
            </a:r>
            <a:r>
              <a:rPr lang="en-US" dirty="0"/>
              <a:t>​</a:t>
            </a:r>
          </a:p>
          <a:p>
            <a:pPr fontAlgn="base"/>
            <a:r>
              <a:rPr lang="es-ES" dirty="0"/>
              <a:t>Envía tus historias, fotos, videos, y recursos a NACDD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452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¿</a:t>
            </a:r>
            <a:r>
              <a:rPr lang="en-US" cap="all" dirty="0" err="1"/>
              <a:t>Quién</a:t>
            </a:r>
            <a:r>
              <a:rPr lang="en-US" cap="all" dirty="0"/>
              <a:t> </a:t>
            </a:r>
            <a:r>
              <a:rPr lang="en-US" cap="all" dirty="0" err="1"/>
              <a:t>puede</a:t>
            </a:r>
            <a:r>
              <a:rPr lang="en-US" cap="all" dirty="0"/>
              <a:t> </a:t>
            </a:r>
            <a:r>
              <a:rPr lang="en-US" cap="all" dirty="0" err="1"/>
              <a:t>participar</a:t>
            </a:r>
            <a:r>
              <a:rPr lang="en-US" cap="all" dirty="0"/>
              <a:t>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s-ES" dirty="0"/>
              <a:t>¡TODOS!</a:t>
            </a:r>
            <a:r>
              <a:rPr lang="en-US" dirty="0"/>
              <a:t>​</a:t>
            </a:r>
          </a:p>
          <a:p>
            <a:pPr lvl="1" fontAlgn="base"/>
            <a:r>
              <a:rPr lang="es-ES" dirty="0"/>
              <a:t>Consejos de Discapacidades del Desarrollo (personal y consejos)</a:t>
            </a:r>
            <a:r>
              <a:rPr lang="en-US" dirty="0"/>
              <a:t>​</a:t>
            </a:r>
          </a:p>
          <a:p>
            <a:pPr lvl="1" fontAlgn="base"/>
            <a:r>
              <a:rPr lang="es-ES" dirty="0"/>
              <a:t>Tus constituyentes</a:t>
            </a:r>
            <a:r>
              <a:rPr lang="en-US" dirty="0"/>
              <a:t>​</a:t>
            </a:r>
          </a:p>
          <a:p>
            <a:pPr lvl="1" fontAlgn="base"/>
            <a:r>
              <a:rPr lang="es-ES" dirty="0"/>
              <a:t>Personas interesaras dentro de tu red y  </a:t>
            </a:r>
            <a:r>
              <a:rPr lang="es-ES" dirty="0" err="1"/>
              <a:t>tussocios</a:t>
            </a:r>
            <a:r>
              <a:rPr lang="es-ES" dirty="0"/>
              <a:t>​</a:t>
            </a:r>
          </a:p>
          <a:p>
            <a:pPr lvl="1" fontAlgn="base"/>
            <a:r>
              <a:rPr lang="es-ES" dirty="0"/>
              <a:t>Personas fuera de su red</a:t>
            </a:r>
            <a:r>
              <a:rPr lang="en-US" dirty="0"/>
              <a:t>​</a:t>
            </a:r>
          </a:p>
          <a:p>
            <a:pPr lvl="1" fontAlgn="base"/>
            <a:r>
              <a:rPr lang="es-ES" dirty="0"/>
              <a:t>Otras organizaciones de DD</a:t>
            </a:r>
            <a:r>
              <a:rPr lang="en-US" dirty="0"/>
              <a:t>​</a:t>
            </a:r>
          </a:p>
          <a:p>
            <a:pPr lvl="1" fontAlgn="base"/>
            <a:r>
              <a:rPr lang="es-ES" dirty="0"/>
              <a:t>¡Cualquiera que quiera!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430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cap="all" dirty="0"/>
              <a:t>Imagen del Mes de la Concientización de las Discapacidades de Desarrollo 2024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6271" y="3717975"/>
            <a:ext cx="4215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Lee Waters, ‘What?’</a:t>
            </a:r>
          </a:p>
        </p:txBody>
      </p:sp>
      <p:pic>
        <p:nvPicPr>
          <p:cNvPr id="6" name="Picture 5" descr="A group of people in different colors&#10;&#10;Description automatically generated">
            <a:extLst>
              <a:ext uri="{FF2B5EF4-FFF2-40B4-BE49-F238E27FC236}">
                <a16:creationId xmlns:a16="http://schemas.microsoft.com/office/drawing/2014/main" id="{BA24DCC5-1739-AEB3-0D74-8CC688F6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333" y="1884706"/>
            <a:ext cx="4957189" cy="496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94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2024 Póster</a:t>
            </a:r>
          </a:p>
        </p:txBody>
      </p:sp>
      <p:pic>
        <p:nvPicPr>
          <p:cNvPr id="6" name="Picture 5" descr="A poster of a group of people&#10;&#10;Description automatically generated">
            <a:extLst>
              <a:ext uri="{FF2B5EF4-FFF2-40B4-BE49-F238E27FC236}">
                <a16:creationId xmlns:a16="http://schemas.microsoft.com/office/drawing/2014/main" id="{03996058-35F3-4924-B9E0-BC668BED7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65" y="353695"/>
            <a:ext cx="5799667" cy="579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92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Lenguaje de poster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NACDD  ha creado el poster en varios lenguajes como:</a:t>
            </a:r>
          </a:p>
          <a:p>
            <a:pPr lvl="1"/>
            <a:r>
              <a:rPr lang="es-ES_tradnl" dirty="0"/>
              <a:t>Ingles</a:t>
            </a:r>
          </a:p>
          <a:p>
            <a:pPr lvl="1"/>
            <a:r>
              <a:rPr lang="es-ES_tradnl" dirty="0"/>
              <a:t>Español</a:t>
            </a:r>
          </a:p>
          <a:p>
            <a:pPr lvl="1"/>
            <a:r>
              <a:rPr lang="es-ES_tradnl" dirty="0"/>
              <a:t>Francés</a:t>
            </a:r>
          </a:p>
          <a:p>
            <a:pPr lvl="1"/>
            <a:r>
              <a:rPr lang="es-ES_tradnl" dirty="0"/>
              <a:t>Árabe</a:t>
            </a:r>
          </a:p>
          <a:p>
            <a:pPr lvl="1"/>
            <a:r>
              <a:rPr lang="es-ES_tradnl" dirty="0"/>
              <a:t>Cantonés</a:t>
            </a:r>
          </a:p>
          <a:p>
            <a:pPr lvl="1"/>
            <a:r>
              <a:rPr lang="es-ES_tradnl" dirty="0"/>
              <a:t>Italiano</a:t>
            </a:r>
          </a:p>
          <a:p>
            <a:pPr lvl="1"/>
            <a:r>
              <a:rPr lang="es-ES_tradnl" dirty="0"/>
              <a:t>Japones</a:t>
            </a:r>
          </a:p>
        </p:txBody>
      </p:sp>
      <p:pic>
        <p:nvPicPr>
          <p:cNvPr id="6" name="Picture 5" descr="A painting of people with face masks&#10;&#10;Description automatically generated">
            <a:extLst>
              <a:ext uri="{FF2B5EF4-FFF2-40B4-BE49-F238E27FC236}">
                <a16:creationId xmlns:a16="http://schemas.microsoft.com/office/drawing/2014/main" id="{6874E6AA-EF7B-60D5-3A2C-DBB99BB57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528" y="3184135"/>
            <a:ext cx="7736114" cy="257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16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680</Words>
  <Application>Microsoft Office PowerPoint</Application>
  <PresentationFormat>Widescreen</PresentationFormat>
  <Paragraphs>77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Mes de Concientización de las Discapacidades de Desarrollo: Un Mundos de Oportunidades</vt:lpstr>
      <vt:lpstr>Itinenario de Hoy​:</vt:lpstr>
      <vt:lpstr>Mes de Concientización de las Discapacidades de Desarrollo</vt:lpstr>
      <vt:lpstr>Concepto de Campaña​</vt:lpstr>
      <vt:lpstr>Antes de comenzar la Campaña​</vt:lpstr>
      <vt:lpstr>¿Quién puede participar?</vt:lpstr>
      <vt:lpstr>Imagen del Mes de la Concientización de las Discapacidades de Desarrollo 2024</vt:lpstr>
      <vt:lpstr>2024 Póster</vt:lpstr>
      <vt:lpstr>Lenguaje de poster</vt:lpstr>
      <vt:lpstr>¿Cómo puedes participar?</vt:lpstr>
      <vt:lpstr>¿Cómo puedes participar?</vt:lpstr>
      <vt:lpstr>Otras Maneras de participar​</vt:lpstr>
      <vt:lpstr>¿Qué puedes hacer si no utilizas las redes sociales? </vt:lpstr>
      <vt:lpstr>¡Gracias!​ Si tiene alguna pregunta después de hoy, puede enviar un correo electrónico a Robin (rtroutman@nacdd.org  y/o a Rafael (rrolon-muniz@nacdd.org). ​ Puede comunicarse con nosotros llamando al 202-506-5813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 de Concientización de las Discapacidades de Desarrollo: Mundos Imaginados</dc:title>
  <dc:creator>rfrolon.muniz94@gmail.com</dc:creator>
  <cp:lastModifiedBy>Rafael Rolon</cp:lastModifiedBy>
  <cp:revision>10</cp:revision>
  <dcterms:created xsi:type="dcterms:W3CDTF">2022-01-18T17:29:56Z</dcterms:created>
  <dcterms:modified xsi:type="dcterms:W3CDTF">2024-02-23T17:20:41Z</dcterms:modified>
</cp:coreProperties>
</file>