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4"/>
  </p:sldMasterIdLst>
  <p:sldIdLst>
    <p:sldId id="256" r:id="rId5"/>
    <p:sldId id="257" r:id="rId6"/>
    <p:sldId id="258" r:id="rId7"/>
    <p:sldId id="260" r:id="rId8"/>
    <p:sldId id="259" r:id="rId9"/>
    <p:sldId id="262" r:id="rId10"/>
    <p:sldId id="273" r:id="rId11"/>
    <p:sldId id="261" r:id="rId12"/>
    <p:sldId id="272" r:id="rId13"/>
    <p:sldId id="276" r:id="rId14"/>
    <p:sldId id="268" r:id="rId15"/>
    <p:sldId id="263" r:id="rId16"/>
    <p:sldId id="277" r:id="rId17"/>
    <p:sldId id="265" r:id="rId18"/>
    <p:sldId id="264" r:id="rId19"/>
    <p:sldId id="266" r:id="rId20"/>
    <p:sldId id="267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819F5C-3EC0-43DC-F80C-4A09356CD4CE}" v="11" dt="2022-02-03T20:23:59.990"/>
    <p1510:client id="{A3BA1C46-74AC-3F37-997C-EF311CA85F78}" v="261" dt="2022-02-22T15:08:30.130"/>
    <p1510:client id="{D92A5BDE-717A-26E7-CA42-5FFA5FBA73FD}" v="5" dt="2022-02-22T15:13:00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592"/>
  </p:normalViewPr>
  <p:slideViewPr>
    <p:cSldViewPr snapToGrid="0">
      <p:cViewPr>
        <p:scale>
          <a:sx n="41" d="100"/>
          <a:sy n="41" d="100"/>
        </p:scale>
        <p:origin x="1936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1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1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7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35406-EE9D-384B-9192-705245CECAF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B2839-D4AA-9E42-B3F6-CEED28A50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ACDD" TargetMode="External"/><Relationship Id="rId2" Type="http://schemas.openxmlformats.org/officeDocument/2006/relationships/hyperlink" Target="https://www.facebook.com/NACD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nacdd_56/" TargetMode="External"/><Relationship Id="rId2" Type="http://schemas.openxmlformats.org/officeDocument/2006/relationships/hyperlink" Target="https://www.linkedin.com/company/ddcouncils/?viewAsMember=tru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rolon-muniz@nacdd.org" TargetMode="External"/><Relationship Id="rId2" Type="http://schemas.openxmlformats.org/officeDocument/2006/relationships/hyperlink" Target="mailto:Rtroutman@nacdd.or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cdd.org/council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rolon-muniz@nacdd.org" TargetMode="External"/><Relationship Id="rId2" Type="http://schemas.openxmlformats.org/officeDocument/2006/relationships/hyperlink" Target="mailto:rtroutman@nacdd.or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Developmental Disabilities Awareness Month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Robin Troutman, Deputy Director, NACDD</a:t>
            </a:r>
          </a:p>
          <a:p>
            <a:pPr algn="l"/>
            <a:r>
              <a:rPr lang="en-US"/>
              <a:t>Rafael Rolon-Muniz, Communications and Program Coordinator NACDD</a:t>
            </a:r>
            <a:endParaRPr lang="en-US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6B026-4A24-464A-8463-C9C0B21E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Posters and Cover photos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A8433-1060-4C56-AAFA-97D5E828C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Posters and cover photos can be found in:</a:t>
            </a:r>
          </a:p>
          <a:p>
            <a:pPr lvl="1"/>
            <a:r>
              <a:rPr lang="en-US" dirty="0">
                <a:ea typeface="+mn-lt"/>
                <a:cs typeface="+mn-lt"/>
              </a:rPr>
              <a:t>English</a:t>
            </a:r>
          </a:p>
          <a:p>
            <a:pPr lvl="1"/>
            <a:r>
              <a:rPr lang="en-US" dirty="0">
                <a:ea typeface="+mn-lt"/>
                <a:cs typeface="+mn-lt"/>
              </a:rPr>
              <a:t>Spanish</a:t>
            </a:r>
          </a:p>
          <a:p>
            <a:pPr lvl="1"/>
            <a:r>
              <a:rPr lang="en-US" dirty="0">
                <a:ea typeface="+mn-lt"/>
                <a:cs typeface="+mn-lt"/>
              </a:rPr>
              <a:t>Italian</a:t>
            </a:r>
          </a:p>
          <a:p>
            <a:pPr lvl="1"/>
            <a:r>
              <a:rPr lang="en-US" dirty="0">
                <a:ea typeface="+mn-lt"/>
                <a:cs typeface="+mn-lt"/>
              </a:rPr>
              <a:t>French</a:t>
            </a:r>
          </a:p>
          <a:p>
            <a:pPr lvl="1"/>
            <a:r>
              <a:rPr lang="en-US" dirty="0">
                <a:ea typeface="+mn-lt"/>
                <a:cs typeface="+mn-lt"/>
              </a:rPr>
              <a:t>Arabic</a:t>
            </a:r>
          </a:p>
          <a:p>
            <a:pPr lvl="1"/>
            <a:r>
              <a:rPr lang="en-US" dirty="0">
                <a:ea typeface="+mn-lt"/>
                <a:cs typeface="+mn-lt"/>
              </a:rPr>
              <a:t>Cantonese</a:t>
            </a:r>
          </a:p>
          <a:p>
            <a:pPr lvl="1"/>
            <a:r>
              <a:rPr lang="en-US" dirty="0"/>
              <a:t>Japanese</a:t>
            </a:r>
          </a:p>
        </p:txBody>
      </p:sp>
      <p:pic>
        <p:nvPicPr>
          <p:cNvPr id="6" name="Picture 5" descr="A painting of people with face masks&#10;&#10;Description automatically generated">
            <a:extLst>
              <a:ext uri="{FF2B5EF4-FFF2-40B4-BE49-F238E27FC236}">
                <a16:creationId xmlns:a16="http://schemas.microsoft.com/office/drawing/2014/main" id="{42440A09-7C62-1075-D557-F1A4B9CE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49" y="2812256"/>
            <a:ext cx="713422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5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Media and messaging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For more social media how-to guides and best practices, visit the NACDD and ITACC websites and read our Social Media and Messaging Guide.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31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I Take Part?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Facebook</a:t>
            </a:r>
          </a:p>
          <a:p>
            <a:pPr lvl="1"/>
            <a:r>
              <a:rPr lang="en-US" dirty="0"/>
              <a:t>Tag the </a:t>
            </a:r>
            <a:r>
              <a:rPr lang="en-US" dirty="0">
                <a:hlinkClick r:id="rId2"/>
              </a:rPr>
              <a:t>National Association of Councils on Developmental Disabilities</a:t>
            </a:r>
            <a:endParaRPr lang="en-US" dirty="0"/>
          </a:p>
          <a:p>
            <a:pPr lvl="1"/>
            <a:r>
              <a:rPr lang="en-US" dirty="0"/>
              <a:t>Post photos, videos or stories about what is happening in your state</a:t>
            </a:r>
          </a:p>
          <a:p>
            <a:pPr lvl="1"/>
            <a:r>
              <a:rPr lang="en-US" dirty="0"/>
              <a:t>Share posts from other people and pages</a:t>
            </a:r>
          </a:p>
          <a:p>
            <a:pPr lvl="1"/>
            <a:r>
              <a:rPr lang="en-US" dirty="0"/>
              <a:t>Use the hashtag #DDawareness2024, #DDAM2024, or #NewOpportunities</a:t>
            </a:r>
          </a:p>
          <a:p>
            <a:r>
              <a:rPr lang="en-US" dirty="0"/>
              <a:t>Twitter (X)</a:t>
            </a:r>
          </a:p>
          <a:p>
            <a:pPr lvl="1"/>
            <a:r>
              <a:rPr lang="en-US" dirty="0"/>
              <a:t>Tweet photos and stories</a:t>
            </a:r>
          </a:p>
          <a:p>
            <a:pPr lvl="1"/>
            <a:r>
              <a:rPr lang="en-US" dirty="0"/>
              <a:t>Retweet </a:t>
            </a:r>
            <a:r>
              <a:rPr lang="en-US" dirty="0">
                <a:hlinkClick r:id="rId3"/>
              </a:rPr>
              <a:t>@NACDD</a:t>
            </a:r>
            <a:endParaRPr lang="en-US" dirty="0"/>
          </a:p>
          <a:p>
            <a:pPr lvl="1"/>
            <a:r>
              <a:rPr lang="en-US" dirty="0"/>
              <a:t>Use the hashtag #DDawareness2024, #DDAM2024, or #NewOpportunities </a:t>
            </a:r>
          </a:p>
          <a:p>
            <a:pPr lvl="1"/>
            <a:r>
              <a:rPr lang="en-US" dirty="0"/>
              <a:t>Retweet and @ other groups in your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2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E5F1A-6965-28C3-4CF4-507E2252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2A343-1F9C-CD7C-2D5A-FA915539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I Take Part?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AAADF-02C7-AE1E-154C-F4AF7710D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LinkedIn</a:t>
            </a:r>
          </a:p>
          <a:p>
            <a:pPr lvl="1"/>
            <a:r>
              <a:rPr lang="en-US" dirty="0"/>
              <a:t>Tag the </a:t>
            </a:r>
            <a:r>
              <a:rPr lang="en-US" dirty="0">
                <a:hlinkClick r:id="rId2"/>
              </a:rPr>
              <a:t>National Association of Councils on Developmental Disabilities</a:t>
            </a:r>
            <a:endParaRPr lang="en-US" dirty="0"/>
          </a:p>
          <a:p>
            <a:pPr lvl="1"/>
            <a:r>
              <a:rPr lang="en-US" dirty="0"/>
              <a:t>Post photos, videos or stories about what is happening in your state</a:t>
            </a:r>
          </a:p>
          <a:p>
            <a:pPr lvl="1"/>
            <a:r>
              <a:rPr lang="en-US" dirty="0"/>
              <a:t>Use the hashtag #DDawareness2024, #DDAM2024, or #NewOpportunities</a:t>
            </a:r>
          </a:p>
          <a:p>
            <a:r>
              <a:rPr lang="en-US" dirty="0"/>
              <a:t>Instagram</a:t>
            </a:r>
          </a:p>
          <a:p>
            <a:pPr lvl="1"/>
            <a:r>
              <a:rPr lang="en-US" dirty="0"/>
              <a:t>Share photos</a:t>
            </a:r>
          </a:p>
          <a:p>
            <a:pPr lvl="1"/>
            <a:r>
              <a:rPr lang="en-US" dirty="0"/>
              <a:t>Tag </a:t>
            </a:r>
            <a:r>
              <a:rPr lang="en-US" dirty="0">
                <a:hlinkClick r:id="rId3"/>
              </a:rPr>
              <a:t>@NACDD_56</a:t>
            </a:r>
            <a:endParaRPr lang="en-US" dirty="0"/>
          </a:p>
          <a:p>
            <a:pPr lvl="1"/>
            <a:r>
              <a:rPr lang="en-US" dirty="0"/>
              <a:t>Use the hashtag #DDawareness2024, #DDAM2024, or #NewOpportunities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5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if you don’t use Facebook/Twitter?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Email content to your DD Council or to NACDD</a:t>
            </a:r>
          </a:p>
          <a:p>
            <a:pPr lvl="1"/>
            <a:r>
              <a:rPr lang="en-US" dirty="0">
                <a:cs typeface="Calibri"/>
                <a:hlinkClick r:id="rId2"/>
              </a:rPr>
              <a:t>Rtroutman@nacdd.org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  <a:hlinkClick r:id="rId3"/>
              </a:rPr>
              <a:t>Rrolon-muniz@nacdd.org</a:t>
            </a:r>
            <a:r>
              <a:rPr lang="en-US" dirty="0">
                <a:cs typeface="Calibri"/>
              </a:rPr>
              <a:t> </a:t>
            </a:r>
          </a:p>
          <a:p>
            <a:r>
              <a:rPr lang="en-US" dirty="0"/>
              <a:t>Encourage others to post on their social media and use the hashtag #DDawareness2024, #DDAM2024, or #NewOpportunities.</a:t>
            </a:r>
          </a:p>
        </p:txBody>
      </p:sp>
    </p:spTree>
    <p:extLst>
      <p:ext uri="{BB962C8B-B14F-4D97-AF65-F5344CB8AC3E}">
        <p14:creationId xmlns:p14="http://schemas.microsoft.com/office/powerpoint/2010/main" val="143001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Ways to Participate: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Send your resources to NACDD!</a:t>
            </a:r>
          </a:p>
          <a:p>
            <a:pPr lvl="1"/>
            <a:r>
              <a:rPr lang="en-US"/>
              <a:t>We want to showcase the amazing work that you, your family, your Council, your state or your organization are doing! </a:t>
            </a:r>
          </a:p>
          <a:p>
            <a:pPr lvl="1"/>
            <a:r>
              <a:rPr lang="en-US"/>
              <a:t>Email us your resources so we can share them with everyone else!</a:t>
            </a:r>
          </a:p>
          <a:p>
            <a:pPr lvl="1"/>
            <a:r>
              <a:rPr lang="en-US"/>
              <a:t>Resources can include blog posts, studies, information about education, community living, families, health/healthcare, videos, pictures or anything else that you think can be a helpful resource to others!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 Your Network!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 truly make this a public awareness campaign, we must go beyond our current network. </a:t>
            </a:r>
          </a:p>
          <a:p>
            <a:r>
              <a:rPr lang="en-US" dirty="0"/>
              <a:t>Consider reaching out to:</a:t>
            </a:r>
          </a:p>
          <a:p>
            <a:pPr lvl="1"/>
            <a:r>
              <a:rPr lang="en-US" dirty="0"/>
              <a:t>Businesses</a:t>
            </a:r>
          </a:p>
          <a:p>
            <a:pPr lvl="1"/>
            <a:r>
              <a:rPr lang="en-US" dirty="0"/>
              <a:t>Legislators</a:t>
            </a:r>
          </a:p>
          <a:p>
            <a:pPr lvl="1"/>
            <a:r>
              <a:rPr lang="en-US" dirty="0"/>
              <a:t>Schools</a:t>
            </a:r>
          </a:p>
          <a:p>
            <a:pPr lvl="1"/>
            <a:r>
              <a:rPr lang="en-US" dirty="0"/>
              <a:t>Diverse Communities </a:t>
            </a:r>
          </a:p>
          <a:p>
            <a:pPr lvl="1"/>
            <a:r>
              <a:rPr lang="en-US" dirty="0"/>
              <a:t>News Stations</a:t>
            </a:r>
          </a:p>
          <a:p>
            <a:pPr lvl="1"/>
            <a:r>
              <a:rPr lang="en-US" dirty="0"/>
              <a:t>Other organizations</a:t>
            </a:r>
          </a:p>
          <a:p>
            <a:r>
              <a:rPr lang="en-US" dirty="0"/>
              <a:t>Enlist your </a:t>
            </a:r>
            <a:r>
              <a:rPr lang="en-US" dirty="0">
                <a:hlinkClick r:id="rId2"/>
              </a:rPr>
              <a:t>DD council members</a:t>
            </a:r>
            <a:r>
              <a:rPr lang="en-US" dirty="0"/>
              <a:t> or board members!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65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We’ll Raise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using the hashtags #DDawareness2024, #DDAM2024, or #NewOpportunities to link posts across all social media platforms </a:t>
            </a:r>
          </a:p>
          <a:p>
            <a:r>
              <a:rPr lang="en-US" dirty="0"/>
              <a:t>By sharing stories, photos and videos of people with and without disabilities living side by side on social media</a:t>
            </a:r>
          </a:p>
          <a:p>
            <a:r>
              <a:rPr lang="en-US" dirty="0"/>
              <a:t>By sharing resources about living inclusive lives</a:t>
            </a:r>
          </a:p>
        </p:txBody>
      </p:sp>
    </p:spTree>
    <p:extLst>
      <p:ext uri="{BB962C8B-B14F-4D97-AF65-F5344CB8AC3E}">
        <p14:creationId xmlns:p14="http://schemas.microsoft.com/office/powerpoint/2010/main" val="27206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30" y="3003394"/>
            <a:ext cx="10515600" cy="1325563"/>
          </a:xfrm>
        </p:spPr>
        <p:txBody>
          <a:bodyPr/>
          <a:lstStyle/>
          <a:p>
            <a:pPr algn="ctr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2348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579" y="304894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Thank you!</a:t>
            </a:r>
            <a:br>
              <a:rPr lang="en-US"/>
            </a:br>
            <a:br>
              <a:rPr lang="en-US"/>
            </a:br>
            <a:r>
              <a:rPr lang="en-US"/>
              <a:t>If you have any questions after today, you can email Robin at </a:t>
            </a:r>
            <a:r>
              <a:rPr lang="en-US">
                <a:hlinkClick r:id="rId2"/>
              </a:rPr>
              <a:t>rtroutman@nacdd.org</a:t>
            </a:r>
            <a:r>
              <a:rPr lang="en-US"/>
              <a:t> or Rafael at </a:t>
            </a:r>
            <a:r>
              <a:rPr lang="en-US">
                <a:hlinkClick r:id="rId3"/>
              </a:rPr>
              <a:t>rrolon-muniz@nacdd.org</a:t>
            </a:r>
            <a:r>
              <a:rPr lang="en-US"/>
              <a:t> </a:t>
            </a:r>
            <a:br>
              <a:rPr lang="en-US"/>
            </a:br>
            <a:r>
              <a:rPr lang="en-US"/>
              <a:t>Both can be reached at 202-506-5813</a:t>
            </a:r>
          </a:p>
        </p:txBody>
      </p:sp>
    </p:spTree>
    <p:extLst>
      <p:ext uri="{BB962C8B-B14F-4D97-AF65-F5344CB8AC3E}">
        <p14:creationId xmlns:p14="http://schemas.microsoft.com/office/powerpoint/2010/main" val="114685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Webinar: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the campaign</a:t>
            </a:r>
          </a:p>
          <a:p>
            <a:r>
              <a:rPr lang="en-US" dirty="0"/>
              <a:t>How to get involved</a:t>
            </a:r>
          </a:p>
          <a:p>
            <a:r>
              <a:rPr lang="en-US" dirty="0"/>
              <a:t>What to do if you don’t use social media</a:t>
            </a:r>
          </a:p>
          <a:p>
            <a:r>
              <a:rPr lang="en-US" dirty="0"/>
              <a:t>Messaging Guide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88710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Developmental Disabilities Awareness Month: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March is DD Awareness Month</a:t>
            </a:r>
          </a:p>
          <a:p>
            <a:r>
              <a:rPr lang="en-US" dirty="0"/>
              <a:t>In 1987 President Ronald Reagan officially declared the month of March as National Developmental Disabilities Awareness month.</a:t>
            </a:r>
          </a:p>
          <a:p>
            <a:r>
              <a:rPr lang="en-US" dirty="0"/>
              <a:t>Our focus is to highlight diversity, inclusion and equity.</a:t>
            </a:r>
          </a:p>
          <a:p>
            <a:r>
              <a:rPr lang="en-US" dirty="0"/>
              <a:t>We work with our various audiences to reach out beyond our everyday networks</a:t>
            </a:r>
          </a:p>
        </p:txBody>
      </p:sp>
      <p:sp>
        <p:nvSpPr>
          <p:cNvPr id="4" name="AutoShape 2" descr="he Arc Celebrates Developmental Disabilities Awareness Month with a  Bulletin Board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e Arc Celebrates Developmental Disabilities Awareness Month with a  Bulletin Board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and child smiling&#10;&#10;Description automatically generated">
            <a:extLst>
              <a:ext uri="{FF2B5EF4-FFF2-40B4-BE49-F238E27FC236}">
                <a16:creationId xmlns:a16="http://schemas.microsoft.com/office/drawing/2014/main" id="{1209F913-E7CC-F7C2-52CE-E1458C21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807" y="2346927"/>
            <a:ext cx="44196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the Campaign: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638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Decide what you want to share and how you want to share it.</a:t>
            </a:r>
          </a:p>
          <a:p>
            <a:r>
              <a:rPr lang="en-US" dirty="0"/>
              <a:t>Spread the word!</a:t>
            </a:r>
          </a:p>
          <a:p>
            <a:r>
              <a:rPr lang="en-US" dirty="0"/>
              <a:t>Send your stories, photos, videos and resources to NACDD: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YouTube</a:t>
            </a:r>
          </a:p>
          <a:p>
            <a:pPr lvl="1"/>
            <a:r>
              <a:rPr lang="en-US" dirty="0">
                <a:cs typeface="Calibri"/>
              </a:rPr>
              <a:t>LinkedIn</a:t>
            </a:r>
          </a:p>
          <a:p>
            <a:pPr lvl="1"/>
            <a:r>
              <a:rPr lang="en-US" dirty="0">
                <a:cs typeface="Calibri"/>
              </a:rPr>
              <a:t>Facebook</a:t>
            </a:r>
          </a:p>
          <a:p>
            <a:pPr lvl="1"/>
            <a:r>
              <a:rPr lang="en-US" dirty="0">
                <a:cs typeface="Calibri"/>
              </a:rPr>
              <a:t>Twitter (X)</a:t>
            </a:r>
          </a:p>
          <a:p>
            <a:pPr lvl="1"/>
            <a:r>
              <a:rPr lang="en-US" dirty="0" err="1">
                <a:cs typeface="Calibri"/>
              </a:rPr>
              <a:t>Instagra</a:t>
            </a:r>
            <a:r>
              <a:rPr lang="en-US" dirty="0">
                <a:cs typeface="Calibri"/>
              </a:rPr>
              <a:t>,</a:t>
            </a:r>
          </a:p>
        </p:txBody>
      </p:sp>
      <p:pic>
        <p:nvPicPr>
          <p:cNvPr id="3074" name="Picture 2" descr="ondering is a form of looking busy, even when you&amp;#39;re not | Belleville  News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710" y="1690688"/>
            <a:ext cx="334709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2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Campaign: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462653" cy="4351338"/>
          </a:xfrm>
        </p:spPr>
        <p:txBody>
          <a:bodyPr/>
          <a:lstStyle/>
          <a:p>
            <a:r>
              <a:rPr lang="en-US"/>
              <a:t>The goal of the campaign is to raise awareness by having people with and without disabilities sharing their stories about living alongside each other</a:t>
            </a:r>
          </a:p>
          <a:p>
            <a:r>
              <a:rPr lang="en-US"/>
              <a:t>Participants can share photos, videos and stories.</a:t>
            </a:r>
          </a:p>
          <a:p>
            <a:r>
              <a:rPr lang="en-US"/>
              <a:t>Resources will be shared on topics like education, employment, community living, accessibility, and inclusion.</a:t>
            </a:r>
          </a:p>
        </p:txBody>
      </p:sp>
      <p:pic>
        <p:nvPicPr>
          <p:cNvPr id="2050" name="Picture 2" descr="hat is We Matter? • We M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53" y="2302225"/>
            <a:ext cx="3627904" cy="339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3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can Participate?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EVERYONE!</a:t>
            </a:r>
          </a:p>
          <a:p>
            <a:pPr lvl="1"/>
            <a:r>
              <a:rPr lang="en-US"/>
              <a:t>DD Councils (staff &amp; councils)</a:t>
            </a:r>
          </a:p>
          <a:p>
            <a:pPr lvl="1"/>
            <a:r>
              <a:rPr lang="en-US"/>
              <a:t>Your constituents</a:t>
            </a:r>
          </a:p>
          <a:p>
            <a:pPr lvl="1"/>
            <a:r>
              <a:rPr lang="en-US"/>
              <a:t>People in your network and partners</a:t>
            </a:r>
          </a:p>
          <a:p>
            <a:pPr lvl="1"/>
            <a:r>
              <a:rPr lang="en-US"/>
              <a:t>People outside of your network</a:t>
            </a:r>
          </a:p>
          <a:p>
            <a:pPr lvl="1"/>
            <a:r>
              <a:rPr lang="en-US"/>
              <a:t>Other DD organizations</a:t>
            </a:r>
          </a:p>
          <a:p>
            <a:pPr lvl="1"/>
            <a:r>
              <a:rPr lang="en-US"/>
              <a:t>Anyone who wants to!</a:t>
            </a:r>
          </a:p>
        </p:txBody>
      </p:sp>
    </p:spTree>
    <p:extLst>
      <p:ext uri="{BB962C8B-B14F-4D97-AF65-F5344CB8AC3E}">
        <p14:creationId xmlns:p14="http://schemas.microsoft.com/office/powerpoint/2010/main" val="80405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ECC9-D42F-4CE4-82B8-08EF7B2D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This year's theme: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0FC4E-4910-4C78-B08F-5FBD56973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“A World of Opportunities” -  </a:t>
            </a:r>
            <a:r>
              <a:rPr lang="en-US" dirty="0"/>
              <a:t> we're celebrating people and working together to remove obstacles. Our goal is to build a community that's committed to creating a world where everyone can do well and succeed. Join us in making a world where all kinds of people have the chance to thrive.</a:t>
            </a:r>
          </a:p>
        </p:txBody>
      </p:sp>
    </p:spTree>
    <p:extLst>
      <p:ext uri="{BB962C8B-B14F-4D97-AF65-F5344CB8AC3E}">
        <p14:creationId xmlns:p14="http://schemas.microsoft.com/office/powerpoint/2010/main" val="335562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 Awareness Month 2024 Artwork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6271" y="3717975"/>
            <a:ext cx="421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Lee Waters, Alaska, </a:t>
            </a:r>
            <a:r>
              <a:rPr lang="en-US" i="1" dirty="0"/>
              <a:t>‘What?’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7BA11-01ED-7632-FFDF-6D837EA3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749" y="1500830"/>
            <a:ext cx="5109010" cy="51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1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 Awareness Month 2024 Posters</a:t>
            </a:r>
          </a:p>
        </p:txBody>
      </p:sp>
      <p:pic>
        <p:nvPicPr>
          <p:cNvPr id="6" name="Picture 5" descr="A poster of a group of people&#10;&#10;Description automatically generated">
            <a:extLst>
              <a:ext uri="{FF2B5EF4-FFF2-40B4-BE49-F238E27FC236}">
                <a16:creationId xmlns:a16="http://schemas.microsoft.com/office/drawing/2014/main" id="{4F2CE070-CDE3-D337-2646-46C83807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07" y="1436914"/>
            <a:ext cx="5306786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7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A0C90C0BAAFC42B9CBFEC0708F4935" ma:contentTypeVersion="13" ma:contentTypeDescription="Create a new document." ma:contentTypeScope="" ma:versionID="b97138828e2b4d9b1b23328b56ba01b7">
  <xsd:schema xmlns:xsd="http://www.w3.org/2001/XMLSchema" xmlns:xs="http://www.w3.org/2001/XMLSchema" xmlns:p="http://schemas.microsoft.com/office/2006/metadata/properties" xmlns:ns2="560c9c75-9737-4a47-90d7-3192440b0b55" xmlns:ns3="7244ee07-bebb-4256-851d-8920eeb3e1b7" targetNamespace="http://schemas.microsoft.com/office/2006/metadata/properties" ma:root="true" ma:fieldsID="36afdfbeac4af5c9ab60489142eabd4a" ns2:_="" ns3:_="">
    <xsd:import namespace="560c9c75-9737-4a47-90d7-3192440b0b55"/>
    <xsd:import namespace="7244ee07-bebb-4256-851d-8920eeb3e1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DateTaken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c9c75-9737-4a47-90d7-3192440b0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4ee07-bebb-4256-851d-8920eeb3e1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912592-7058-493B-9775-29E01F7570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0BA444-8523-4630-9C0E-D0D4A33ADFD5}">
  <ds:schemaRefs>
    <ds:schemaRef ds:uri="560c9c75-9737-4a47-90d7-3192440b0b55"/>
    <ds:schemaRef ds:uri="7244ee07-bebb-4256-851d-8920eeb3e1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4FF353-407E-472E-97DD-CB211D4EF48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768</Words>
  <Application>Microsoft Office PowerPoint</Application>
  <PresentationFormat>Widescreen</PresentationFormat>
  <Paragraphs>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Developmental Disabilities Awareness Month 2024</vt:lpstr>
      <vt:lpstr>Today’s Webinar:</vt:lpstr>
      <vt:lpstr>Developmental Disabilities Awareness Month:</vt:lpstr>
      <vt:lpstr>Before the Campaign:</vt:lpstr>
      <vt:lpstr>About the Campaign:</vt:lpstr>
      <vt:lpstr>Who can Participate?</vt:lpstr>
      <vt:lpstr>This year's theme:</vt:lpstr>
      <vt:lpstr>DD Awareness Month 2024 Artwork</vt:lpstr>
      <vt:lpstr>DD Awareness Month 2024 Posters</vt:lpstr>
      <vt:lpstr>Posters and Cover photos</vt:lpstr>
      <vt:lpstr>Social Media and messaging guide</vt:lpstr>
      <vt:lpstr>How Can I Take Part?</vt:lpstr>
      <vt:lpstr>How Can I Take Part?</vt:lpstr>
      <vt:lpstr>What if you don’t use Facebook/Twitter?</vt:lpstr>
      <vt:lpstr>Other Ways to Participate:</vt:lpstr>
      <vt:lpstr>Expand Your Network!</vt:lpstr>
      <vt:lpstr>How We’ll Raise Awareness</vt:lpstr>
      <vt:lpstr>Questions?</vt:lpstr>
      <vt:lpstr>Thank you!  If you have any questions after today, you can email Robin at rtroutman@nacdd.org or Rafael at rrolon-muniz@nacdd.org  Both can be reached at 202-506-5813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Disabilities Awareness Month 2022: Worlds Imagined</dc:title>
  <dc:creator>rfrolon.muniz94@gmail.com</dc:creator>
  <cp:lastModifiedBy>Rafael Rolon</cp:lastModifiedBy>
  <cp:revision>4</cp:revision>
  <dcterms:created xsi:type="dcterms:W3CDTF">2022-01-18T15:50:33Z</dcterms:created>
  <dcterms:modified xsi:type="dcterms:W3CDTF">2024-02-20T21:23:43Z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0x01010010A0C90C0BAAFC42B9CBFEC0708F4935</vt:lpwstr>
  </property>
</Properties>
</file>